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4" r:id="rId5"/>
    <p:sldId id="261" r:id="rId6"/>
    <p:sldId id="259" r:id="rId7"/>
    <p:sldId id="265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B05020300000000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728"/>
    <a:srgbClr val="670756"/>
    <a:srgbClr val="A894E0"/>
    <a:srgbClr val="876CD4"/>
    <a:srgbClr val="FF8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3447" autoAdjust="0"/>
  </p:normalViewPr>
  <p:slideViewPr>
    <p:cSldViewPr snapToGrid="0" snapToObjects="1">
      <p:cViewPr>
        <p:scale>
          <a:sx n="49" d="100"/>
          <a:sy n="49" d="100"/>
        </p:scale>
        <p:origin x="980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32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-booking.e-clab.online/process-flow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-booking.e-clab.onlin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22" y="3975100"/>
            <a:ext cx="7792078" cy="160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MY" sz="4800" b="0" i="0" dirty="0">
                <a:solidFill>
                  <a:srgbClr val="FF8AAF"/>
                </a:solidFill>
                <a:effectLst/>
                <a:latin typeface="Petrona Bold"/>
              </a:rPr>
              <a:t>Optimizing Workplace Reservations</a:t>
            </a:r>
            <a:endParaRPr lang="en-US" sz="4650" dirty="0">
              <a:solidFill>
                <a:srgbClr val="FF8AAF"/>
              </a:solidFill>
              <a:latin typeface="Petrona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80ABF-A859-BFDD-1644-6684F5A4374C}"/>
              </a:ext>
            </a:extLst>
          </p:cNvPr>
          <p:cNvSpPr txBox="1"/>
          <p:nvPr/>
        </p:nvSpPr>
        <p:spPr>
          <a:xfrm>
            <a:off x="6072044" y="2402757"/>
            <a:ext cx="8005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e-Booking CLAB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A89AB-3A1A-7D0F-351B-B18ECA79B1A0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7979" y="1592996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Managing Bookings in CLAB 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417927"/>
            <a:ext cx="4196358" cy="3335893"/>
          </a:xfrm>
          <a:prstGeom prst="roundRect">
            <a:avLst>
              <a:gd name="adj" fmla="val 285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65236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3801189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5596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Mayhem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028224" y="506777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bookings, lost reservations, and overwhelming administrative tasks plague traditional systems.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3417927"/>
            <a:ext cx="4196358" cy="3335893"/>
          </a:xfrm>
          <a:prstGeom prst="roundRect">
            <a:avLst>
              <a:gd name="adj" fmla="val 285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365236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3801189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5596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Demand for Digital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5451396" y="506777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Today’s staff expect 24/7 online access, easy confirmations, and modern convenience.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0133" y="3417927"/>
            <a:ext cx="4196358" cy="3335893"/>
          </a:xfrm>
          <a:prstGeom prst="roundRect">
            <a:avLst>
              <a:gd name="adj" fmla="val 285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65236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3801189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5596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Asset Tracking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9874568" y="506777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The lack of asset tracking features makes it harder to track previous bookings and who booked the assets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553B69-1B74-A671-4D6B-A7DE6F36F1A3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048" y="1017324"/>
            <a:ext cx="5054441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e-Booking CLAB?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583048" y="2301989"/>
            <a:ext cx="6528912" cy="5472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e-Booking CLAB is an online</a:t>
            </a:r>
            <a:r>
              <a:rPr lang="en-US" sz="2400" dirty="0">
                <a:solidFill>
                  <a:srgbClr val="A894E0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booking system that enables staff to reserve meeting rooms, vehicles, and IT assets.</a:t>
            </a:r>
          </a:p>
          <a:p>
            <a:endParaRPr lang="en-US" sz="2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The system is owned by the Support Sector (Admin) and is overseen by the General Manager, En. Razali TC.</a:t>
            </a:r>
          </a:p>
          <a:p>
            <a:endParaRPr lang="en-US" sz="2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Meeting room and vehicle bookings are managed by the Admin Department, while the IT Department is responsible for IT assets.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60" y="1004649"/>
            <a:ext cx="6528911" cy="65289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3049" y="8345567"/>
            <a:ext cx="1346430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 facility availability viewing and instant reservations.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3049" y="8670250"/>
            <a:ext cx="1346430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membership management, event scheduling, and automated reminders.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388F1E-5AAA-A2DD-B674-0125D2E12443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690"/>
            <a:ext cx="114258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11" y="2457648"/>
            <a:ext cx="3476296" cy="2241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08" y="2457648"/>
            <a:ext cx="3476296" cy="224135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76995" y="5190606"/>
            <a:ext cx="2076409" cy="75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Dark Mode</a:t>
            </a:r>
            <a:endParaRPr lang="en-US" sz="28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E833F1F-7EF6-A65E-16DE-2740725ECE2C}"/>
              </a:ext>
            </a:extLst>
          </p:cNvPr>
          <p:cNvSpPr/>
          <p:nvPr/>
        </p:nvSpPr>
        <p:spPr>
          <a:xfrm>
            <a:off x="1583729" y="5190606"/>
            <a:ext cx="2076409" cy="75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Friendly</a:t>
            </a:r>
            <a:endParaRPr lang="en-US" sz="2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B6B3266C-F094-82BE-3B32-D004717C2276}"/>
              </a:ext>
            </a:extLst>
          </p:cNvPr>
          <p:cNvSpPr/>
          <p:nvPr/>
        </p:nvSpPr>
        <p:spPr>
          <a:xfrm>
            <a:off x="11059656" y="5190606"/>
            <a:ext cx="2076409" cy="75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Calendar</a:t>
            </a:r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4B4F28-00D0-CF85-3482-A87D088F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700" y="2457648"/>
            <a:ext cx="3342323" cy="222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E84B9BE-9543-D743-4564-F2403676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08" y="2457649"/>
            <a:ext cx="3476296" cy="231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A0123-5F5B-F8DB-F1F6-51D29FC45998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0452" y="2041037"/>
            <a:ext cx="76094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Booking System Process Flow </a:t>
            </a:r>
            <a:endParaRPr lang="en-US" sz="4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221428-E68A-222A-B38E-6D76AB709930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: Rounded Corners 17">
            <a:hlinkClick r:id="rId3"/>
            <a:extLst>
              <a:ext uri="{FF2B5EF4-FFF2-40B4-BE49-F238E27FC236}">
                <a16:creationId xmlns:a16="http://schemas.microsoft.com/office/drawing/2014/main" id="{3A92A483-8F7B-5E57-5BF8-6F752CE9F463}"/>
              </a:ext>
            </a:extLst>
          </p:cNvPr>
          <p:cNvSpPr/>
          <p:nvPr/>
        </p:nvSpPr>
        <p:spPr>
          <a:xfrm>
            <a:off x="4806950" y="4854666"/>
            <a:ext cx="5016500" cy="825500"/>
          </a:xfrm>
          <a:prstGeom prst="roundRect">
            <a:avLst/>
          </a:prstGeom>
          <a:solidFill>
            <a:srgbClr val="670756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View Process 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078"/>
            <a:ext cx="120491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e-Booking CLAB (Phase 2)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280487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2815471"/>
            <a:ext cx="476773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Modules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530906" y="339816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details assets management and Stationary booking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3442" y="280487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94000" y="2815471"/>
            <a:ext cx="457771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QR Codes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8194000" y="339816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assets will put a unique QR code for staff to scan to mark as done booking.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530906" y="498300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Calendar Invitation</a:t>
            </a:r>
            <a:endParaRPr lang="en-US" sz="2800" dirty="0"/>
          </a:p>
          <a:p>
            <a:pPr marL="0" indent="0" algn="l">
              <a:lnSpc>
                <a:spcPts val="3500"/>
              </a:lnSpc>
              <a:buNone/>
            </a:pP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1530906" y="5565696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Invitation with Microsoft Outlook API and Google Calendar API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8194000" y="498300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Integration with AI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8194000" y="556569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Utilize AI to automate the generation of user statistics and reports, providing a more efficient way to analyze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CEC6E-A312-8DCB-D21F-3783729C0923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1438"/>
            <a:ext cx="97649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the e-Booking CLAB Revolution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45859"/>
            <a:ext cx="130428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90A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 your booking process</a:t>
            </a: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with a proven, efficient system.</a:t>
            </a:r>
            <a:endParaRPr lang="en-US" sz="6450" dirty="0"/>
          </a:p>
        </p:txBody>
      </p:sp>
      <p:sp>
        <p:nvSpPr>
          <p:cNvPr id="8" name="Rectangle: Rounded Corners 7">
            <a:hlinkClick r:id="rId3"/>
            <a:extLst>
              <a:ext uri="{FF2B5EF4-FFF2-40B4-BE49-F238E27FC236}">
                <a16:creationId xmlns:a16="http://schemas.microsoft.com/office/drawing/2014/main" id="{055217B9-B5A3-D012-14C0-CF45EB3F1C72}"/>
              </a:ext>
            </a:extLst>
          </p:cNvPr>
          <p:cNvSpPr/>
          <p:nvPr/>
        </p:nvSpPr>
        <p:spPr>
          <a:xfrm>
            <a:off x="5041900" y="5753100"/>
            <a:ext cx="4546600" cy="825500"/>
          </a:xfrm>
          <a:prstGeom prst="roundRect">
            <a:avLst/>
          </a:prstGeom>
          <a:solidFill>
            <a:srgbClr val="670756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Let’s Book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F9B7A-B25C-E4C3-1880-985BCDCED44C}"/>
              </a:ext>
            </a:extLst>
          </p:cNvPr>
          <p:cNvSpPr/>
          <p:nvPr/>
        </p:nvSpPr>
        <p:spPr>
          <a:xfrm>
            <a:off x="12128500" y="7645400"/>
            <a:ext cx="2743200" cy="736600"/>
          </a:xfrm>
          <a:prstGeom prst="rect">
            <a:avLst/>
          </a:prstGeom>
          <a:solidFill>
            <a:srgbClr val="0E07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269</Words>
  <Application>Microsoft Office PowerPoint</Application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Muhd Hafiz</cp:lastModifiedBy>
  <cp:revision>3</cp:revision>
  <dcterms:created xsi:type="dcterms:W3CDTF">2025-08-27T13:32:23Z</dcterms:created>
  <dcterms:modified xsi:type="dcterms:W3CDTF">2025-08-28T14:50:43Z</dcterms:modified>
</cp:coreProperties>
</file>